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0009-F94E-4BA6-B5D0-1D10374C0E94}" type="datetimeFigureOut">
              <a:rPr lang="nl-NL" smtClean="0"/>
              <a:t>19-10-2009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008F-EC67-49BC-B638-C8BAD7B37B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0009-F94E-4BA6-B5D0-1D10374C0E94}" type="datetimeFigureOut">
              <a:rPr lang="nl-NL" smtClean="0"/>
              <a:t>19-10-2009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008F-EC67-49BC-B638-C8BAD7B37B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0009-F94E-4BA6-B5D0-1D10374C0E94}" type="datetimeFigureOut">
              <a:rPr lang="nl-NL" smtClean="0"/>
              <a:t>19-10-2009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008F-EC67-49BC-B638-C8BAD7B37B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0009-F94E-4BA6-B5D0-1D10374C0E94}" type="datetimeFigureOut">
              <a:rPr lang="nl-NL" smtClean="0"/>
              <a:t>19-10-2009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008F-EC67-49BC-B638-C8BAD7B37B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0009-F94E-4BA6-B5D0-1D10374C0E94}" type="datetimeFigureOut">
              <a:rPr lang="nl-NL" smtClean="0"/>
              <a:t>19-10-2009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008F-EC67-49BC-B638-C8BAD7B37B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0009-F94E-4BA6-B5D0-1D10374C0E94}" type="datetimeFigureOut">
              <a:rPr lang="nl-NL" smtClean="0"/>
              <a:t>19-10-2009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008F-EC67-49BC-B638-C8BAD7B37B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0009-F94E-4BA6-B5D0-1D10374C0E94}" type="datetimeFigureOut">
              <a:rPr lang="nl-NL" smtClean="0"/>
              <a:t>19-10-2009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008F-EC67-49BC-B638-C8BAD7B37B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0009-F94E-4BA6-B5D0-1D10374C0E94}" type="datetimeFigureOut">
              <a:rPr lang="nl-NL" smtClean="0"/>
              <a:t>19-10-2009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008F-EC67-49BC-B638-C8BAD7B37B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0009-F94E-4BA6-B5D0-1D10374C0E94}" type="datetimeFigureOut">
              <a:rPr lang="nl-NL" smtClean="0"/>
              <a:t>19-10-2009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008F-EC67-49BC-B638-C8BAD7B37B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0009-F94E-4BA6-B5D0-1D10374C0E94}" type="datetimeFigureOut">
              <a:rPr lang="nl-NL" smtClean="0"/>
              <a:t>19-10-2009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008F-EC67-49BC-B638-C8BAD7B37B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0009-F94E-4BA6-B5D0-1D10374C0E94}" type="datetimeFigureOut">
              <a:rPr lang="nl-NL" smtClean="0"/>
              <a:t>19-10-2009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008F-EC67-49BC-B638-C8BAD7B37B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00009-F94E-4BA6-B5D0-1D10374C0E94}" type="datetimeFigureOut">
              <a:rPr lang="nl-NL" smtClean="0"/>
              <a:t>19-10-2009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7008F-EC67-49BC-B638-C8BAD7B37B3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voedervoorziening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50000"/>
                  </a:schemeClr>
                </a:solidFill>
              </a:rPr>
              <a:t>Les 5</a:t>
            </a:r>
          </a:p>
          <a:p>
            <a:r>
              <a:rPr lang="nl-NL" dirty="0" smtClean="0">
                <a:solidFill>
                  <a:schemeClr val="accent1">
                    <a:lumMod val="50000"/>
                  </a:schemeClr>
                </a:solidFill>
              </a:rPr>
              <a:t>Docent; </a:t>
            </a:r>
            <a:r>
              <a:rPr lang="nl-NL" dirty="0" err="1" smtClean="0">
                <a:solidFill>
                  <a:schemeClr val="accent1">
                    <a:lumMod val="50000"/>
                  </a:schemeClr>
                </a:solidFill>
              </a:rPr>
              <a:t>A.Bertram</a:t>
            </a:r>
            <a:endParaRPr lang="nl-NL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Lees </a:t>
            </a:r>
            <a:r>
              <a:rPr lang="nl-NL" smtClean="0"/>
              <a:t>de tekst.</a:t>
            </a:r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Verschillende systemen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Krachtvoer boxen (altijd aanwezig)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Voeder voorzieningen voor ruwvoeders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	- voerwagen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	- voerrobot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video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http://du.delaval.nl/Products/Feeding/Automatic_Feeding_System/default.htm#Bekijk de films</a:t>
            </a:r>
          </a:p>
          <a:p>
            <a:endParaRPr lang="nl-NL" dirty="0"/>
          </a:p>
          <a:p>
            <a:r>
              <a:rPr lang="nl-NL" dirty="0" smtClean="0"/>
              <a:t>http://www.trioliet.nl/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Naarmate </a:t>
            </a:r>
            <a:r>
              <a:rPr lang="nl-NL" dirty="0"/>
              <a:t>de schaalvergroting zich </a:t>
            </a:r>
            <a:r>
              <a:rPr lang="nl-NL" dirty="0" smtClean="0"/>
              <a:t>doorzet </a:t>
            </a:r>
          </a:p>
          <a:p>
            <a:pPr>
              <a:buNone/>
            </a:pPr>
            <a:r>
              <a:rPr lang="nl-NL" dirty="0" smtClean="0"/>
              <a:t>Wordt arbeid </a:t>
            </a:r>
            <a:r>
              <a:rPr lang="nl-NL" dirty="0"/>
              <a:t>steeds meer de beperkende factor 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op de melkveebedrijven</a:t>
            </a:r>
            <a:r>
              <a:rPr lang="nl-NL" dirty="0"/>
              <a:t>. Automatisering dringt 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zich op, ook </a:t>
            </a:r>
            <a:r>
              <a:rPr lang="nl-NL" dirty="0"/>
              <a:t>van het voeren. </a:t>
            </a:r>
            <a:r>
              <a:rPr lang="nl-NL" dirty="0" smtClean="0"/>
              <a:t>Snelle, </a:t>
            </a:r>
          </a:p>
          <a:p>
            <a:pPr>
              <a:buNone/>
            </a:pPr>
            <a:r>
              <a:rPr lang="nl-NL" dirty="0" smtClean="0"/>
              <a:t>overzichtelijke en eenvoudige </a:t>
            </a:r>
            <a:r>
              <a:rPr lang="nl-NL" dirty="0"/>
              <a:t>systemen </a:t>
            </a:r>
            <a:r>
              <a:rPr lang="nl-NL" dirty="0" smtClean="0"/>
              <a:t>moeten</a:t>
            </a:r>
          </a:p>
          <a:p>
            <a:pPr>
              <a:buNone/>
            </a:pPr>
            <a:r>
              <a:rPr lang="nl-NL" dirty="0" smtClean="0"/>
              <a:t>de </a:t>
            </a:r>
            <a:r>
              <a:rPr lang="nl-NL" dirty="0"/>
              <a:t>voorkeur krijgen.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nl-NL" dirty="0"/>
              <a:t>Voor- en nadelen</a:t>
            </a:r>
          </a:p>
          <a:p>
            <a:pPr>
              <a:buNone/>
            </a:pPr>
            <a:r>
              <a:rPr lang="nl-NL" dirty="0"/>
              <a:t>Niet alleen de besparing op arbeid speelt een rol</a:t>
            </a:r>
          </a:p>
          <a:p>
            <a:pPr>
              <a:buNone/>
            </a:pPr>
            <a:r>
              <a:rPr lang="nl-NL" dirty="0"/>
              <a:t>bij de keuze van een automatisch voersysteem.</a:t>
            </a:r>
          </a:p>
          <a:p>
            <a:pPr>
              <a:buNone/>
            </a:pPr>
            <a:r>
              <a:rPr lang="nl-NL" dirty="0"/>
              <a:t>Ook de voeropslag, een factor die dikwijls wordt</a:t>
            </a:r>
          </a:p>
          <a:p>
            <a:pPr>
              <a:buNone/>
            </a:pPr>
            <a:r>
              <a:rPr lang="nl-NL" dirty="0"/>
              <a:t>verwaarloosd, is van groot belang. Factoren als</a:t>
            </a:r>
          </a:p>
          <a:p>
            <a:pPr>
              <a:buNone/>
            </a:pPr>
            <a:r>
              <a:rPr lang="nl-NL" dirty="0" smtClean="0"/>
              <a:t>een </a:t>
            </a:r>
            <a:r>
              <a:rPr lang="nl-NL" dirty="0"/>
              <a:t>harde ondergrond, de bereikbaarheid en</a:t>
            </a:r>
          </a:p>
          <a:p>
            <a:pPr>
              <a:buNone/>
            </a:pPr>
            <a:r>
              <a:rPr lang="nl-NL" dirty="0"/>
              <a:t>ligging van de kuilen en/of kuilplaten dragen</a:t>
            </a:r>
          </a:p>
          <a:p>
            <a:pPr>
              <a:buNone/>
            </a:pPr>
            <a:r>
              <a:rPr lang="nl-NL" dirty="0"/>
              <a:t>in belangrijke mate bij tot een efficiënt gebruik</a:t>
            </a:r>
          </a:p>
          <a:p>
            <a:pPr>
              <a:buNone/>
            </a:pPr>
            <a:r>
              <a:rPr lang="nl-NL" dirty="0"/>
              <a:t>van de arbeidstijd op het bedrijf.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nl-NL" dirty="0"/>
              <a:t>- </a:t>
            </a:r>
            <a:r>
              <a:rPr lang="nl-NL" dirty="0" smtClean="0"/>
              <a:t>	arbeidsbesparing</a:t>
            </a:r>
            <a:r>
              <a:rPr lang="nl-NL" dirty="0"/>
              <a:t>;</a:t>
            </a:r>
          </a:p>
          <a:p>
            <a:pPr>
              <a:buNone/>
            </a:pPr>
            <a:r>
              <a:rPr lang="nl-NL" dirty="0"/>
              <a:t>- </a:t>
            </a:r>
            <a:r>
              <a:rPr lang="nl-NL" dirty="0" smtClean="0"/>
              <a:t>	flexibelere </a:t>
            </a:r>
            <a:r>
              <a:rPr lang="nl-NL" dirty="0"/>
              <a:t>dagindeling;</a:t>
            </a:r>
          </a:p>
          <a:p>
            <a:pPr>
              <a:buFontTx/>
              <a:buChar char="-"/>
            </a:pPr>
            <a:r>
              <a:rPr lang="nl-NL" dirty="0" smtClean="0"/>
              <a:t>besparing </a:t>
            </a:r>
            <a:r>
              <a:rPr lang="nl-NL" dirty="0"/>
              <a:t>bij </a:t>
            </a:r>
            <a:r>
              <a:rPr lang="nl-NL" dirty="0" smtClean="0"/>
              <a:t>nieuwbouw;</a:t>
            </a:r>
          </a:p>
          <a:p>
            <a:pPr>
              <a:buFontTx/>
              <a:buChar char="-"/>
            </a:pPr>
            <a:r>
              <a:rPr lang="nl-NL" dirty="0" smtClean="0"/>
              <a:t>minder </a:t>
            </a:r>
            <a:r>
              <a:rPr lang="nl-NL" dirty="0"/>
              <a:t>vreetplaatsen </a:t>
            </a:r>
            <a:r>
              <a:rPr lang="nl-NL" dirty="0" smtClean="0"/>
              <a:t>nodig;</a:t>
            </a:r>
          </a:p>
          <a:p>
            <a:pPr>
              <a:buFontTx/>
              <a:buChar char="-"/>
            </a:pPr>
            <a:r>
              <a:rPr lang="nl-NL" dirty="0" smtClean="0"/>
              <a:t>smalle </a:t>
            </a:r>
            <a:r>
              <a:rPr lang="nl-NL" dirty="0"/>
              <a:t>voergang volstaat;</a:t>
            </a:r>
          </a:p>
          <a:p>
            <a:pPr>
              <a:buNone/>
            </a:pPr>
            <a:r>
              <a:rPr lang="nl-NL" dirty="0"/>
              <a:t>- </a:t>
            </a:r>
            <a:r>
              <a:rPr lang="nl-NL" dirty="0" smtClean="0"/>
              <a:t>	gemakkelijk </a:t>
            </a:r>
            <a:r>
              <a:rPr lang="nl-NL" dirty="0"/>
              <a:t>te combineren met melkrobot;</a:t>
            </a:r>
          </a:p>
          <a:p>
            <a:pPr>
              <a:buNone/>
            </a:pPr>
            <a:r>
              <a:rPr lang="nl-NL" dirty="0"/>
              <a:t>- </a:t>
            </a:r>
            <a:r>
              <a:rPr lang="nl-NL" dirty="0" smtClean="0"/>
              <a:t>	trekker </a:t>
            </a:r>
            <a:r>
              <a:rPr lang="nl-NL" dirty="0"/>
              <a:t>met voorlader of </a:t>
            </a:r>
            <a:r>
              <a:rPr lang="nl-NL" dirty="0" smtClean="0"/>
              <a:t>kuilvoersnijder volstaat</a:t>
            </a:r>
            <a:r>
              <a:rPr lang="nl-NL" dirty="0"/>
              <a:t>;</a:t>
            </a:r>
          </a:p>
          <a:p>
            <a:pPr>
              <a:buNone/>
            </a:pPr>
            <a:r>
              <a:rPr lang="nl-NL" dirty="0" smtClean="0"/>
              <a:t>-	bijna </a:t>
            </a:r>
            <a:r>
              <a:rPr lang="nl-NL" dirty="0"/>
              <a:t>geen restvoer</a:t>
            </a:r>
            <a:r>
              <a:rPr lang="nl-NL" dirty="0" smtClean="0"/>
              <a:t>;</a:t>
            </a: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voordelen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-	voor alle voersoorten en diergroepen;</a:t>
            </a:r>
          </a:p>
          <a:p>
            <a:pPr>
              <a:buNone/>
            </a:pPr>
            <a:r>
              <a:rPr lang="nl-NL" dirty="0" smtClean="0"/>
              <a:t>-	vraagt in verhouding tot </a:t>
            </a:r>
            <a:r>
              <a:rPr lang="nl-NL" dirty="0" err="1" smtClean="0"/>
              <a:t>voermengwagens</a:t>
            </a:r>
            <a:r>
              <a:rPr lang="nl-NL" dirty="0" smtClean="0"/>
              <a:t> weinig vermogen</a:t>
            </a:r>
          </a:p>
          <a:p>
            <a:pPr>
              <a:buNone/>
            </a:pPr>
            <a:r>
              <a:rPr lang="nl-NL" dirty="0" smtClean="0"/>
              <a:t>-	door </a:t>
            </a:r>
            <a:r>
              <a:rPr lang="nl-NL" dirty="0"/>
              <a:t>het weegmechanisme in </a:t>
            </a:r>
            <a:r>
              <a:rPr lang="nl-NL" dirty="0" smtClean="0"/>
              <a:t>combinaties met </a:t>
            </a:r>
            <a:r>
              <a:rPr lang="nl-NL" dirty="0"/>
              <a:t>de kleine porties kan zeer </a:t>
            </a:r>
            <a:r>
              <a:rPr lang="nl-NL" dirty="0" smtClean="0"/>
              <a:t>nauwkeurig worden </a:t>
            </a:r>
            <a:r>
              <a:rPr lang="nl-NL" dirty="0"/>
              <a:t>gevoerd;</a:t>
            </a:r>
          </a:p>
          <a:p>
            <a:pPr>
              <a:buNone/>
            </a:pPr>
            <a:r>
              <a:rPr lang="nl-NL" dirty="0" smtClean="0"/>
              <a:t>-	de </a:t>
            </a:r>
            <a:r>
              <a:rPr lang="nl-NL" dirty="0"/>
              <a:t>samenstelling en de hoeveelheid van het</a:t>
            </a:r>
          </a:p>
          <a:p>
            <a:pPr>
              <a:buNone/>
            </a:pPr>
            <a:r>
              <a:rPr lang="nl-NL" dirty="0" smtClean="0"/>
              <a:t>	rantsoen </a:t>
            </a:r>
            <a:r>
              <a:rPr lang="nl-NL" dirty="0"/>
              <a:t>kunnen eenvoudig met de computer</a:t>
            </a:r>
          </a:p>
          <a:p>
            <a:pPr>
              <a:buNone/>
            </a:pPr>
            <a:r>
              <a:rPr lang="nl-NL" dirty="0" smtClean="0"/>
              <a:t>	worden </a:t>
            </a:r>
            <a:r>
              <a:rPr lang="nl-NL" dirty="0"/>
              <a:t>aangepast.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</a:t>
            </a:r>
            <a:r>
              <a:rPr lang="nl-NL" dirty="0" smtClean="0"/>
              <a:t>adelen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nl-NL" dirty="0" smtClean="0"/>
              <a:t>verschillende </a:t>
            </a:r>
            <a:r>
              <a:rPr lang="nl-NL" dirty="0"/>
              <a:t>productiegroepen zorgen </a:t>
            </a:r>
            <a:r>
              <a:rPr lang="nl-NL" dirty="0" smtClean="0"/>
              <a:t>voor </a:t>
            </a:r>
          </a:p>
          <a:p>
            <a:pPr>
              <a:buNone/>
            </a:pPr>
            <a:r>
              <a:rPr lang="nl-NL" dirty="0" smtClean="0"/>
              <a:t>	onrust</a:t>
            </a:r>
            <a:r>
              <a:rPr lang="nl-NL" dirty="0"/>
              <a:t>;</a:t>
            </a:r>
          </a:p>
          <a:p>
            <a:pPr>
              <a:buNone/>
            </a:pPr>
            <a:r>
              <a:rPr lang="nl-NL" dirty="0"/>
              <a:t>- </a:t>
            </a:r>
            <a:r>
              <a:rPr lang="nl-NL" dirty="0" smtClean="0"/>
              <a:t>	voerrobots </a:t>
            </a:r>
            <a:r>
              <a:rPr lang="nl-NL" dirty="0"/>
              <a:t>laden, mengen en doseren; </a:t>
            </a:r>
            <a:r>
              <a:rPr lang="nl-NL" dirty="0" smtClean="0"/>
              <a:t>maar sommige </a:t>
            </a:r>
            <a:r>
              <a:rPr lang="nl-NL" dirty="0"/>
              <a:t>merken snijden niet;</a:t>
            </a:r>
          </a:p>
          <a:p>
            <a:pPr>
              <a:buNone/>
            </a:pPr>
            <a:r>
              <a:rPr lang="nl-NL" dirty="0" smtClean="0"/>
              <a:t>-	er </a:t>
            </a:r>
            <a:r>
              <a:rPr lang="nl-NL" dirty="0"/>
              <a:t>is een overdekte voerkeuken </a:t>
            </a:r>
            <a:r>
              <a:rPr lang="nl-NL" dirty="0" smtClean="0"/>
              <a:t>met laadstations </a:t>
            </a:r>
            <a:r>
              <a:rPr lang="nl-NL" dirty="0"/>
              <a:t>nodig;</a:t>
            </a:r>
          </a:p>
          <a:p>
            <a:pPr>
              <a:buFontTx/>
              <a:buChar char="-"/>
            </a:pPr>
            <a:r>
              <a:rPr lang="nl-NL" dirty="0" smtClean="0"/>
              <a:t>de </a:t>
            </a:r>
            <a:r>
              <a:rPr lang="nl-NL" dirty="0"/>
              <a:t>voerkeuken moet zo dicht mogelijk bij </a:t>
            </a:r>
            <a:r>
              <a:rPr lang="nl-NL" dirty="0" smtClean="0"/>
              <a:t>de sleufsilo </a:t>
            </a:r>
            <a:r>
              <a:rPr lang="nl-NL" dirty="0"/>
              <a:t>geplaatst worden</a:t>
            </a:r>
            <a:r>
              <a:rPr lang="nl-NL" dirty="0" smtClean="0"/>
              <a:t>;</a:t>
            </a:r>
          </a:p>
          <a:p>
            <a:pPr>
              <a:buNone/>
            </a:pPr>
            <a:r>
              <a:rPr lang="nl-NL" dirty="0" smtClean="0"/>
              <a:t>- 	de </a:t>
            </a:r>
            <a:r>
              <a:rPr lang="nl-NL" dirty="0"/>
              <a:t>voerrobot vraagt om een aangepaste </a:t>
            </a:r>
            <a:r>
              <a:rPr lang="nl-NL" dirty="0" smtClean="0"/>
              <a:t>stal, anders </a:t>
            </a:r>
            <a:r>
              <a:rPr lang="nl-NL" dirty="0"/>
              <a:t>kun je niet besparen op bouwkosten;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nadelen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nl-NL" dirty="0"/>
              <a:t>- </a:t>
            </a:r>
            <a:r>
              <a:rPr lang="nl-NL" dirty="0" smtClean="0"/>
              <a:t>	andere </a:t>
            </a:r>
            <a:r>
              <a:rPr lang="nl-NL" dirty="0"/>
              <a:t>apparatuur zoals zaagsel- </a:t>
            </a:r>
            <a:r>
              <a:rPr lang="nl-NL" dirty="0" smtClean="0"/>
              <a:t>of strostrooiers </a:t>
            </a:r>
            <a:r>
              <a:rPr lang="nl-NL" dirty="0"/>
              <a:t>mogen geen hinder </a:t>
            </a:r>
            <a:r>
              <a:rPr lang="nl-NL" dirty="0" smtClean="0"/>
              <a:t>ondervinden van </a:t>
            </a:r>
            <a:r>
              <a:rPr lang="nl-NL" dirty="0"/>
              <a:t>de voerbak;</a:t>
            </a:r>
          </a:p>
          <a:p>
            <a:pPr>
              <a:buNone/>
            </a:pPr>
            <a:r>
              <a:rPr lang="nl-NL" dirty="0" smtClean="0"/>
              <a:t>-	een </a:t>
            </a:r>
            <a:r>
              <a:rPr lang="nl-NL" dirty="0"/>
              <a:t>met voer gevulde bak weegt ruim </a:t>
            </a:r>
            <a:r>
              <a:rPr lang="nl-NL" dirty="0" smtClean="0"/>
              <a:t>twee ton</a:t>
            </a:r>
            <a:r>
              <a:rPr lang="nl-NL" dirty="0"/>
              <a:t>, de spanten moeten hierop berekend zijn;</a:t>
            </a:r>
          </a:p>
          <a:p>
            <a:pPr>
              <a:buNone/>
            </a:pPr>
            <a:r>
              <a:rPr lang="nl-NL" dirty="0" smtClean="0"/>
              <a:t>-	de </a:t>
            </a:r>
            <a:r>
              <a:rPr lang="nl-NL" dirty="0"/>
              <a:t>leverancier moet een 24-uursservice </a:t>
            </a:r>
            <a:r>
              <a:rPr lang="nl-NL" dirty="0" smtClean="0"/>
              <a:t>kunnen garanderen</a:t>
            </a:r>
            <a:r>
              <a:rPr lang="nl-NL" dirty="0"/>
              <a:t>;</a:t>
            </a:r>
          </a:p>
          <a:p>
            <a:pPr>
              <a:buNone/>
            </a:pPr>
            <a:r>
              <a:rPr lang="nl-NL" dirty="0" smtClean="0"/>
              <a:t>-	bij </a:t>
            </a:r>
            <a:r>
              <a:rPr lang="nl-NL" dirty="0"/>
              <a:t>een aangepaste stal kan de trekker </a:t>
            </a:r>
            <a:r>
              <a:rPr lang="nl-NL" dirty="0" smtClean="0"/>
              <a:t>alleen maar </a:t>
            </a:r>
            <a:r>
              <a:rPr lang="nl-NL" dirty="0"/>
              <a:t>op de roosters rijden; die moeten </a:t>
            </a:r>
            <a:r>
              <a:rPr lang="nl-NL" dirty="0" smtClean="0"/>
              <a:t>hierop berekend </a:t>
            </a:r>
            <a:r>
              <a:rPr lang="nl-NL" dirty="0"/>
              <a:t>zijn.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149</Words>
  <Application>Microsoft Office PowerPoint</Application>
  <PresentationFormat>Diavoorstelling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voedervoorziening</vt:lpstr>
      <vt:lpstr>Verschillende systemen </vt:lpstr>
      <vt:lpstr>video</vt:lpstr>
      <vt:lpstr>Dia 4</vt:lpstr>
      <vt:lpstr>Dia 5</vt:lpstr>
      <vt:lpstr>VOORDELEN</vt:lpstr>
      <vt:lpstr>Vervolg voordelen</vt:lpstr>
      <vt:lpstr>Nadelen</vt:lpstr>
      <vt:lpstr>Vervolg nadelen</vt:lpstr>
      <vt:lpstr>Dia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voedervoorziening</dc:title>
  <dc:creator>annie</dc:creator>
  <cp:lastModifiedBy>annie</cp:lastModifiedBy>
  <cp:revision>5</cp:revision>
  <dcterms:created xsi:type="dcterms:W3CDTF">2009-10-19T18:33:41Z</dcterms:created>
  <dcterms:modified xsi:type="dcterms:W3CDTF">2009-10-19T19:14:34Z</dcterms:modified>
</cp:coreProperties>
</file>